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sldIdLst>
    <p:sldId id="256" r:id="rId3"/>
    <p:sldId id="26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682" autoAdjust="0"/>
    <p:restoredTop sz="94660"/>
  </p:normalViewPr>
  <p:slideViewPr>
    <p:cSldViewPr>
      <p:cViewPr varScale="1">
        <p:scale>
          <a:sx n="73" d="100"/>
          <a:sy n="73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0DBD63F-EC77-48BB-ADE0-763B854B6E38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00B675-4F3D-4D46-8592-29D0ABD14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DBD63F-EC77-48BB-ADE0-763B854B6E38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00B675-4F3D-4D46-8592-29D0ABD14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DBD63F-EC77-48BB-ADE0-763B854B6E38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00B675-4F3D-4D46-8592-29D0ABD14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0DBD63F-EC77-48BB-ADE0-763B854B6E38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00B675-4F3D-4D46-8592-29D0ABD14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D63F-EC77-48BB-ADE0-763B854B6E38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00B675-4F3D-4D46-8592-29D0ABD142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D63F-EC77-48BB-ADE0-763B854B6E38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F00B675-4F3D-4D46-8592-29D0ABD142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0DBD63F-EC77-48BB-ADE0-763B854B6E38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F00B675-4F3D-4D46-8592-29D0ABD142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0DBD63F-EC77-48BB-ADE0-763B854B6E38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F00B675-4F3D-4D46-8592-29D0ABD142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D63F-EC77-48BB-ADE0-763B854B6E38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00B675-4F3D-4D46-8592-29D0ABD14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D63F-EC77-48BB-ADE0-763B854B6E38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00B675-4F3D-4D46-8592-29D0ABD14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D63F-EC77-48BB-ADE0-763B854B6E38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00B675-4F3D-4D46-8592-29D0ABD142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DBD63F-EC77-48BB-ADE0-763B854B6E38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00B675-4F3D-4D46-8592-29D0ABD142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0DBD63F-EC77-48BB-ADE0-763B854B6E38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F00B675-4F3D-4D46-8592-29D0ABD142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D63F-EC77-48BB-ADE0-763B854B6E38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B675-4F3D-4D46-8592-29D0ABD14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0DBD63F-EC77-48BB-ADE0-763B854B6E38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F00B675-4F3D-4D46-8592-29D0ABD14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DBD63F-EC77-48BB-ADE0-763B854B6E38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00B675-4F3D-4D46-8592-29D0ABD142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DBD63F-EC77-48BB-ADE0-763B854B6E38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00B675-4F3D-4D46-8592-29D0ABD142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DBD63F-EC77-48BB-ADE0-763B854B6E38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00B675-4F3D-4D46-8592-29D0ABD14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DBD63F-EC77-48BB-ADE0-763B854B6E38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00B675-4F3D-4D46-8592-29D0ABD142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DBD63F-EC77-48BB-ADE0-763B854B6E38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00B675-4F3D-4D46-8592-29D0ABD14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0DBD63F-EC77-48BB-ADE0-763B854B6E38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00B675-4F3D-4D46-8592-29D0ABD14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0DBD63F-EC77-48BB-ADE0-763B854B6E38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00B675-4F3D-4D46-8592-29D0ABD142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0DBD63F-EC77-48BB-ADE0-763B854B6E38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F00B675-4F3D-4D46-8592-29D0ABD14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0DBD63F-EC77-48BB-ADE0-763B854B6E38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F00B675-4F3D-4D46-8592-29D0ABD14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ELECTRONIC PASSPORT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1490472"/>
          </a:xfrm>
        </p:spPr>
        <p:txBody>
          <a:bodyPr/>
          <a:lstStyle/>
          <a:p>
            <a:r>
              <a:rPr lang="en-US" dirty="0" smtClean="0"/>
              <a:t>It can have a chip to store any information.</a:t>
            </a:r>
          </a:p>
          <a:p>
            <a:r>
              <a:rPr lang="en-US" dirty="0" smtClean="0"/>
              <a:t>It can carry your bank account details.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Green Hat</a:t>
            </a:r>
            <a:endParaRPr lang="en-US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Red Hat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4114800"/>
            <a:ext cx="8229600" cy="189249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2700" dirty="0" smtClean="0"/>
              <a:t>The consideration and implementation of the idea might be a difficult process.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599"/>
            <a:ext cx="8229600" cy="3048001"/>
          </a:xfrm>
        </p:spPr>
        <p:txBody>
          <a:bodyPr/>
          <a:lstStyle/>
          <a:p>
            <a:r>
              <a:rPr lang="en-US" dirty="0" smtClean="0"/>
              <a:t>Technical errors.</a:t>
            </a:r>
          </a:p>
          <a:p>
            <a:r>
              <a:rPr lang="en-US" dirty="0" smtClean="0"/>
              <a:t>The idea will take a lot of time to materialize.</a:t>
            </a:r>
          </a:p>
          <a:p>
            <a:r>
              <a:rPr lang="en-US" dirty="0" smtClean="0"/>
              <a:t>Initial cost will be much higher.</a:t>
            </a:r>
          </a:p>
          <a:p>
            <a:r>
              <a:rPr lang="en-US" dirty="0" smtClean="0"/>
              <a:t>Need of new machinery for scanning the cards.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Black Hat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399"/>
            <a:ext cx="8229600" cy="4114801"/>
          </a:xfrm>
        </p:spPr>
        <p:txBody>
          <a:bodyPr/>
          <a:lstStyle/>
          <a:p>
            <a:r>
              <a:rPr lang="en-US" dirty="0" smtClean="0"/>
              <a:t>Electronic Passport will be useful in stopping the forged passports.</a:t>
            </a:r>
          </a:p>
          <a:p>
            <a:r>
              <a:rPr lang="en-US" dirty="0" smtClean="0"/>
              <a:t>Legal issues about each holder can be updated easily.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Blue Hat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895601"/>
            <a:ext cx="8153400" cy="2362200"/>
          </a:xfrm>
        </p:spPr>
        <p:txBody>
          <a:bodyPr/>
          <a:lstStyle/>
          <a:p>
            <a:r>
              <a:rPr lang="en-US" dirty="0" smtClean="0"/>
              <a:t>We need the help of IT sector companies for storing the information(chip).</a:t>
            </a:r>
          </a:p>
          <a:p>
            <a:r>
              <a:rPr lang="en-US" dirty="0" smtClean="0"/>
              <a:t>We have to convince the government authorities to implement.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85896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What help do we need to implement this idea?</a:t>
            </a:r>
            <a:endParaRPr lang="en-US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4-07-04-5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2743200"/>
            <a:ext cx="4178808" cy="3648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0" y="3276600"/>
            <a:ext cx="3581400" cy="2021288"/>
          </a:xfrm>
        </p:spPr>
        <p:txBody>
          <a:bodyPr>
            <a:normAutofit fontScale="85000" lnSpcReduction="20000"/>
          </a:bodyPr>
          <a:lstStyle/>
          <a:p>
            <a:pPr algn="ctr">
              <a:buFont typeface="Wingdings" pitchFamily="2" charset="2"/>
              <a:buChar char="v"/>
            </a:pPr>
            <a:r>
              <a:rPr lang="en-US" dirty="0" err="1" smtClean="0"/>
              <a:t>Komal</a:t>
            </a:r>
            <a:endParaRPr lang="en-US" dirty="0" smtClean="0"/>
          </a:p>
          <a:p>
            <a:pPr algn="ctr">
              <a:buFont typeface="Wingdings" pitchFamily="2" charset="2"/>
              <a:buChar char="v"/>
            </a:pPr>
            <a:r>
              <a:rPr lang="en-US" dirty="0" err="1" smtClean="0"/>
              <a:t>Hareesh</a:t>
            </a:r>
            <a:endParaRPr lang="en-US" dirty="0" smtClean="0"/>
          </a:p>
          <a:p>
            <a:pPr algn="ctr">
              <a:buFont typeface="Wingdings" pitchFamily="2" charset="2"/>
              <a:buChar char="v"/>
            </a:pPr>
            <a:r>
              <a:rPr lang="en-US" dirty="0" err="1" smtClean="0"/>
              <a:t>Pawan</a:t>
            </a:r>
            <a:endParaRPr lang="en-US" dirty="0" smtClean="0"/>
          </a:p>
          <a:p>
            <a:pPr algn="ctr">
              <a:buFont typeface="Wingdings" pitchFamily="2" charset="2"/>
              <a:buChar char="v"/>
            </a:pPr>
            <a:r>
              <a:rPr lang="en-US" dirty="0" err="1" smtClean="0"/>
              <a:t>PrasannJit</a:t>
            </a:r>
            <a:endParaRPr lang="en-US" dirty="0" smtClean="0"/>
          </a:p>
          <a:p>
            <a:pPr algn="ctr">
              <a:buFont typeface="Wingdings" pitchFamily="2" charset="2"/>
              <a:buChar char="v"/>
            </a:pPr>
            <a:r>
              <a:rPr lang="en-US" dirty="0" err="1" smtClean="0"/>
              <a:t>Shivam</a:t>
            </a:r>
            <a:endParaRPr lang="en-US" dirty="0" smtClean="0"/>
          </a:p>
          <a:p>
            <a:pPr algn="ctr">
              <a:buFont typeface="Wingdings" pitchFamily="2" charset="2"/>
              <a:buChar char="v"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1828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IMPROVISERS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492691"/>
          </a:xfrm>
        </p:spPr>
        <p:txBody>
          <a:bodyPr/>
          <a:lstStyle/>
          <a:p>
            <a:r>
              <a:rPr lang="en-US" dirty="0" smtClean="0"/>
              <a:t>Electronic Passport</a:t>
            </a:r>
          </a:p>
          <a:p>
            <a:r>
              <a:rPr lang="en-US" dirty="0" smtClean="0"/>
              <a:t>Air-conditioned Shoe</a:t>
            </a:r>
          </a:p>
          <a:p>
            <a:r>
              <a:rPr lang="en-US" dirty="0" smtClean="0"/>
              <a:t>Power Exchanging Card</a:t>
            </a:r>
          </a:p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TOP 3 Ideas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1"/>
            <a:ext cx="8229600" cy="3048000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Citizens who are travelling by airways need </a:t>
            </a:r>
          </a:p>
          <a:p>
            <a:pPr algn="ctr">
              <a:buNone/>
            </a:pPr>
            <a:r>
              <a:rPr lang="en-US" dirty="0" smtClean="0"/>
              <a:t>a better substitute of passports because it can provide more security and convenience.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Problem Statement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Issuing the electronic ID cards which are not possible to forgery and not possible to change the details and easy to update.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Solution…..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2609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This ID card contains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Personal Information.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Identification Info.(Finger prints/Eye Retina)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Boarding/Travel Information.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Legal Records.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this ID card contains?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49891"/>
          </a:xfrm>
        </p:spPr>
        <p:txBody>
          <a:bodyPr/>
          <a:lstStyle/>
          <a:p>
            <a:r>
              <a:rPr lang="en-US" dirty="0" smtClean="0"/>
              <a:t>Better Security</a:t>
            </a:r>
          </a:p>
          <a:p>
            <a:r>
              <a:rPr lang="en-US" dirty="0" smtClean="0"/>
              <a:t>Easy to Carry</a:t>
            </a:r>
          </a:p>
          <a:p>
            <a:r>
              <a:rPr lang="en-US" dirty="0" smtClean="0"/>
              <a:t>Easy to Update Information</a:t>
            </a:r>
          </a:p>
          <a:p>
            <a:r>
              <a:rPr lang="en-US" dirty="0" smtClean="0"/>
              <a:t>Avoiding the Forgery and Fake</a:t>
            </a:r>
          </a:p>
          <a:p>
            <a:r>
              <a:rPr lang="en-US" dirty="0" smtClean="0"/>
              <a:t>Less Time Consuming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Impacts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42589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When Malaysian airlines flight 370 disappeared, one of the many serious issues raised was that two of the passengers were travelling with fake passports.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</a:p>
          <a:p>
            <a:endParaRPr lang="en-US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Six Thinking Hats</a:t>
            </a:r>
            <a:endParaRPr lang="en-US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609600" y="175260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White</a:t>
            </a:r>
            <a:r>
              <a:rPr kumimoji="0" lang="en-US" sz="41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Hat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This ID card contains Personal Information, Identification Info.(Finger prints/Eye Retina) and Boarding/Travel Information, Legal Records.</a:t>
            </a:r>
          </a:p>
          <a:p>
            <a:r>
              <a:rPr lang="en-US" dirty="0" smtClean="0"/>
              <a:t>Thus, faking and forgery of the card will not be possible.</a:t>
            </a:r>
          </a:p>
          <a:p>
            <a:r>
              <a:rPr lang="en-US" dirty="0" smtClean="0"/>
              <a:t>Passengers can save time during passport checks.</a:t>
            </a:r>
          </a:p>
          <a:p>
            <a:r>
              <a:rPr lang="en-US" dirty="0" smtClean="0"/>
              <a:t>It is easier to carry around.</a:t>
            </a:r>
          </a:p>
          <a:p>
            <a:r>
              <a:rPr lang="en-US" dirty="0" smtClean="0"/>
              <a:t>Governments and airlines will be benefitted.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Yellow Hat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153</TotalTime>
  <Words>332</Words>
  <Application>Microsoft Office PowerPoint</Application>
  <PresentationFormat>On-screen Show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Concourse</vt:lpstr>
      <vt:lpstr>Median</vt:lpstr>
      <vt:lpstr>ELECTRONIC PASSPORT</vt:lpstr>
      <vt:lpstr>THE IMPROVISERS</vt:lpstr>
      <vt:lpstr>TOP 3 Ideas</vt:lpstr>
      <vt:lpstr>Problem Statement</vt:lpstr>
      <vt:lpstr>Solution…..</vt:lpstr>
      <vt:lpstr>What this ID card contains?</vt:lpstr>
      <vt:lpstr>Impacts</vt:lpstr>
      <vt:lpstr>Six Thinking Hats</vt:lpstr>
      <vt:lpstr>Yellow Hat</vt:lpstr>
      <vt:lpstr>Green Hat</vt:lpstr>
      <vt:lpstr>Black Hat</vt:lpstr>
      <vt:lpstr>Blue Hat</vt:lpstr>
      <vt:lpstr>What help do we need to implement this idea?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Sankdasariya</dc:creator>
  <cp:lastModifiedBy>RUMIT</cp:lastModifiedBy>
  <cp:revision>78</cp:revision>
  <dcterms:created xsi:type="dcterms:W3CDTF">2014-07-03T11:19:27Z</dcterms:created>
  <dcterms:modified xsi:type="dcterms:W3CDTF">2014-07-04T03:57:10Z</dcterms:modified>
</cp:coreProperties>
</file>